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oppins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Poppi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cfaaf5f4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cfaaf5f4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ee42ea8a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ee42ea8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6b0abc02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6b0abc02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ba848ff5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ba848ff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eb1016a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eb1016a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eae4b7e19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eae4b7e1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bec4be8f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bec4be8f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cdaadd0c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cdaadd0c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cdaadd0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cdaadd0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6b0abc0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6b0abc0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720000" y="1387100"/>
            <a:ext cx="5857500" cy="14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720000" y="2853425"/>
            <a:ext cx="5857500" cy="573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5425" y="-19885"/>
            <a:ext cx="9198401" cy="516338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928425" y="2880150"/>
            <a:ext cx="43944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928425" y="1663050"/>
            <a:ext cx="43944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17475" y="-9800"/>
            <a:ext cx="9197925" cy="51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810000" y="3337200"/>
            <a:ext cx="30621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810000" y="540000"/>
            <a:ext cx="3763500" cy="27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31125" y="-17474"/>
            <a:ext cx="9225225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1770000"/>
            <a:ext cx="1989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720000" y="1770000"/>
            <a:ext cx="181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4165300" y="2749163"/>
            <a:ext cx="4251000" cy="122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4165300" y="1276225"/>
            <a:ext cx="4251000" cy="14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9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75" y="-17475"/>
            <a:ext cx="9225424" cy="51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872388" y="2505713"/>
            <a:ext cx="2206500" cy="84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8723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title"/>
          </p:nvPr>
        </p:nvSpPr>
        <p:spPr>
          <a:xfrm>
            <a:off x="3468750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3468750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4" type="title"/>
          </p:nvPr>
        </p:nvSpPr>
        <p:spPr>
          <a:xfrm>
            <a:off x="6065088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60650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type="title"/>
          </p:nvPr>
        </p:nvSpPr>
        <p:spPr>
          <a:xfrm>
            <a:off x="1859803" y="1384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2" type="title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21"/>
          <p:cNvSpPr txBox="1"/>
          <p:nvPr>
            <p:ph idx="3" type="subTitle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4" type="title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21"/>
          <p:cNvSpPr txBox="1"/>
          <p:nvPr>
            <p:ph idx="5" type="subTitle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25" y="-17475"/>
            <a:ext cx="9225225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14451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2"/>
          <p:cNvSpPr txBox="1"/>
          <p:nvPr>
            <p:ph idx="1" type="subTitle"/>
          </p:nvPr>
        </p:nvSpPr>
        <p:spPr>
          <a:xfrm>
            <a:off x="14451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2" type="title"/>
          </p:nvPr>
        </p:nvSpPr>
        <p:spPr>
          <a:xfrm>
            <a:off x="55236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2"/>
          <p:cNvSpPr txBox="1"/>
          <p:nvPr>
            <p:ph idx="3" type="subTitle"/>
          </p:nvPr>
        </p:nvSpPr>
        <p:spPr>
          <a:xfrm>
            <a:off x="55236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4" type="title"/>
          </p:nvPr>
        </p:nvSpPr>
        <p:spPr>
          <a:xfrm>
            <a:off x="14451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2"/>
          <p:cNvSpPr txBox="1"/>
          <p:nvPr>
            <p:ph idx="5" type="subTitle"/>
          </p:nvPr>
        </p:nvSpPr>
        <p:spPr>
          <a:xfrm>
            <a:off x="14451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6" type="title"/>
          </p:nvPr>
        </p:nvSpPr>
        <p:spPr>
          <a:xfrm>
            <a:off x="55236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2"/>
          <p:cNvSpPr txBox="1"/>
          <p:nvPr>
            <p:ph idx="7" type="subTitle"/>
          </p:nvPr>
        </p:nvSpPr>
        <p:spPr>
          <a:xfrm>
            <a:off x="55236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8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2" type="title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3"/>
          <p:cNvSpPr txBox="1"/>
          <p:nvPr>
            <p:ph idx="3" type="subTitle"/>
          </p:nvPr>
        </p:nvSpPr>
        <p:spPr>
          <a:xfrm>
            <a:off x="3396750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4" type="title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23"/>
          <p:cNvSpPr txBox="1"/>
          <p:nvPr>
            <p:ph idx="5" type="subTitle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6" type="title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23"/>
          <p:cNvSpPr txBox="1"/>
          <p:nvPr>
            <p:ph idx="7" type="subTitle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8" type="title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3"/>
          <p:cNvSpPr txBox="1"/>
          <p:nvPr>
            <p:ph idx="9" type="subTitle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3" type="title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3"/>
          <p:cNvSpPr txBox="1"/>
          <p:nvPr>
            <p:ph idx="14" type="subTitle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800" y="-11650"/>
            <a:ext cx="91936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hasCustomPrompt="1" type="title"/>
          </p:nvPr>
        </p:nvSpPr>
        <p:spPr>
          <a:xfrm>
            <a:off x="1989600" y="1227313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1989600" y="2055635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hasCustomPrompt="1" idx="2" type="title"/>
          </p:nvPr>
        </p:nvSpPr>
        <p:spPr>
          <a:xfrm>
            <a:off x="1989600" y="2642658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/>
          <p:nvPr>
            <p:ph idx="3" type="subTitle"/>
          </p:nvPr>
        </p:nvSpPr>
        <p:spPr>
          <a:xfrm>
            <a:off x="1989600" y="3470981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301" y="-9475"/>
            <a:ext cx="9190601" cy="51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5"/>
          <p:cNvSpPr txBox="1"/>
          <p:nvPr>
            <p:ph idx="2" type="subTitle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/>
        </p:nvSpPr>
        <p:spPr>
          <a:xfrm>
            <a:off x="1949825" y="3801825"/>
            <a:ext cx="52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125" y="-17475"/>
            <a:ext cx="9225251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0750" y="-11650"/>
            <a:ext cx="9204499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2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4950" y="-19624"/>
            <a:ext cx="9232875" cy="51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/>
          <p:nvPr/>
        </p:nvSpPr>
        <p:spPr>
          <a:xfrm>
            <a:off x="360000" y="360000"/>
            <a:ext cx="8424000" cy="442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3300" y="-9475"/>
            <a:ext cx="9190601" cy="5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065500"/>
            <a:ext cx="7704000" cy="3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40776" y="-18375"/>
            <a:ext cx="9208151" cy="5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9551" y="-23300"/>
            <a:ext cx="9225701" cy="5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 flipH="1" rot="10800000">
            <a:off x="-23300" y="-13074"/>
            <a:ext cx="9209575" cy="51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7157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8049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7158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050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00" y="-13075"/>
            <a:ext cx="9209599" cy="51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/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1684275" y="2018250"/>
            <a:ext cx="4430100" cy="208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</a:t>
            </a:r>
            <a:r>
              <a:rPr lang="en"/>
              <a:t> y predicción Bolsa de valores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ctrTitle"/>
          </p:nvPr>
        </p:nvSpPr>
        <p:spPr>
          <a:xfrm>
            <a:off x="1345800" y="2013150"/>
            <a:ext cx="6452400" cy="1117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Gracias</a:t>
            </a:r>
            <a:r>
              <a:rPr lang="en" sz="5500"/>
              <a:t>!</a:t>
            </a:r>
            <a:endParaRPr sz="5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1388100" y="509200"/>
            <a:ext cx="6367800" cy="11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Referencias</a:t>
            </a:r>
            <a:endParaRPr sz="3600"/>
          </a:p>
        </p:txBody>
      </p:sp>
      <p:sp>
        <p:nvSpPr>
          <p:cNvPr id="267" name="Google Shape;267;p43"/>
          <p:cNvSpPr txBox="1"/>
          <p:nvPr/>
        </p:nvSpPr>
        <p:spPr>
          <a:xfrm>
            <a:off x="729750" y="2048400"/>
            <a:ext cx="7684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Pypi. (2021). yfinance 0.1.64. 29/10/2021, de Yahoo Finance Sitio web: https://pypi.org/project/yfinance/</a:t>
            </a:r>
            <a:endParaRPr sz="1500"/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Monex. (2020). ¿Cómo funcionan las bolsas de valores?. 29/10/2021, de Monex Sitio web: https://blog.monex.com.mx/como-funcionan-las-bolsas-de-valores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928425" y="1026525"/>
            <a:ext cx="43944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—Bolsa de valores</a:t>
            </a:r>
            <a:endParaRPr/>
          </a:p>
        </p:txBody>
      </p:sp>
      <p:sp>
        <p:nvSpPr>
          <p:cNvPr id="174" name="Google Shape;174;p34"/>
          <p:cNvSpPr txBox="1"/>
          <p:nvPr>
            <p:ph idx="1" type="subTitle"/>
          </p:nvPr>
        </p:nvSpPr>
        <p:spPr>
          <a:xfrm>
            <a:off x="928425" y="1694050"/>
            <a:ext cx="6056400" cy="146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lugar donde los inversionistas compran y venden acciones de empresas. Es un conjunto de acciones de varias empresas que se pueden comprar y vender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...”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2967500" y="1971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80" name="Google Shape;180;p35"/>
          <p:cNvSpPr txBox="1"/>
          <p:nvPr>
            <p:ph idx="3" type="title"/>
          </p:nvPr>
        </p:nvSpPr>
        <p:spPr>
          <a:xfrm>
            <a:off x="5854850" y="1971375"/>
            <a:ext cx="240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181" name="Google Shape;181;p35"/>
          <p:cNvSpPr txBox="1"/>
          <p:nvPr>
            <p:ph idx="5" type="title"/>
          </p:nvPr>
        </p:nvSpPr>
        <p:spPr>
          <a:xfrm>
            <a:off x="4191050" y="3491025"/>
            <a:ext cx="231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82" name="Google Shape;182;p35"/>
          <p:cNvSpPr txBox="1"/>
          <p:nvPr>
            <p:ph idx="9" type="title"/>
          </p:nvPr>
        </p:nvSpPr>
        <p:spPr>
          <a:xfrm>
            <a:off x="4308800" y="292315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83" name="Google Shape;183;p35"/>
          <p:cNvSpPr txBox="1"/>
          <p:nvPr>
            <p:ph idx="13" type="title"/>
          </p:nvPr>
        </p:nvSpPr>
        <p:spPr>
          <a:xfrm>
            <a:off x="3085250" y="13476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4" name="Google Shape;184;p35"/>
          <p:cNvSpPr txBox="1"/>
          <p:nvPr>
            <p:ph idx="14" type="title"/>
          </p:nvPr>
        </p:nvSpPr>
        <p:spPr>
          <a:xfrm>
            <a:off x="5931050" y="1347600"/>
            <a:ext cx="57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85" name="Google Shape;185;p35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91" name="Google Shape;191;p36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2" name="Google Shape;192;p36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INICIALES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Usados</a:t>
            </a:r>
            <a:endParaRPr/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184350" y="736550"/>
            <a:ext cx="7414500" cy="38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 parte informativa del dataset usado fue obtenido de kaggle.com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ht</a:t>
            </a:r>
            <a:r>
              <a:rPr lang="en">
                <a:solidFill>
                  <a:schemeClr val="dk1"/>
                </a:solidFill>
              </a:rPr>
              <a:t>tps://www.kaggle.com/davidemattioli/sp-500-stocks-info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 parte numérica del dataset fue obtenida a traves de los servicios financieros de Yahoo Finance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Usando la librería “YFINANCE”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</a:t>
            </a:r>
            <a:endParaRPr/>
          </a:p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Precio de venta inicial del día</a:t>
            </a:r>
            <a:endParaRPr/>
          </a:p>
        </p:txBody>
      </p:sp>
      <p:sp>
        <p:nvSpPr>
          <p:cNvPr id="205" name="Google Shape;205;p38"/>
          <p:cNvSpPr txBox="1"/>
          <p:nvPr>
            <p:ph idx="2" type="title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ADJ. CLOSE</a:t>
            </a:r>
            <a:endParaRPr/>
          </a:p>
        </p:txBody>
      </p:sp>
      <p:sp>
        <p:nvSpPr>
          <p:cNvPr id="206" name="Google Shape;206;p38"/>
          <p:cNvSpPr txBox="1"/>
          <p:nvPr>
            <p:ph idx="3" type="subTitle"/>
          </p:nvPr>
        </p:nvSpPr>
        <p:spPr>
          <a:xfrm>
            <a:off x="3396750" y="3510708"/>
            <a:ext cx="1913100" cy="7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Precio ajustado, en base al precio, split y dividendos</a:t>
            </a:r>
            <a:endParaRPr/>
          </a:p>
        </p:txBody>
      </p:sp>
      <p:sp>
        <p:nvSpPr>
          <p:cNvPr id="207" name="Google Shape;207;p38"/>
          <p:cNvSpPr txBox="1"/>
          <p:nvPr>
            <p:ph idx="8" type="title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</a:t>
            </a:r>
            <a:endParaRPr/>
          </a:p>
        </p:txBody>
      </p:sp>
      <p:sp>
        <p:nvSpPr>
          <p:cNvPr id="208" name="Google Shape;208;p38"/>
          <p:cNvSpPr txBox="1"/>
          <p:nvPr>
            <p:ph idx="9" type="subTitle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Mínimo</a:t>
            </a:r>
            <a:r>
              <a:rPr lang="en"/>
              <a:t> precio de venta</a:t>
            </a:r>
            <a:endParaRPr/>
          </a:p>
        </p:txBody>
      </p:sp>
      <p:sp>
        <p:nvSpPr>
          <p:cNvPr id="209" name="Google Shape;209;p38"/>
          <p:cNvSpPr txBox="1"/>
          <p:nvPr>
            <p:ph idx="4" type="title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</a:t>
            </a:r>
            <a:endParaRPr/>
          </a:p>
        </p:txBody>
      </p:sp>
      <p:sp>
        <p:nvSpPr>
          <p:cNvPr id="210" name="Google Shape;210;p38"/>
          <p:cNvSpPr txBox="1"/>
          <p:nvPr>
            <p:ph idx="5" type="subTitle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Precio al cierre del día</a:t>
            </a:r>
            <a:endParaRPr/>
          </a:p>
        </p:txBody>
      </p:sp>
      <p:sp>
        <p:nvSpPr>
          <p:cNvPr id="211" name="Google Shape;211;p38"/>
          <p:cNvSpPr txBox="1"/>
          <p:nvPr>
            <p:ph idx="6" type="title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endParaRPr/>
          </a:p>
        </p:txBody>
      </p:sp>
      <p:sp>
        <p:nvSpPr>
          <p:cNvPr id="212" name="Google Shape;212;p38"/>
          <p:cNvSpPr txBox="1"/>
          <p:nvPr>
            <p:ph idx="7" type="subTitle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Máximo</a:t>
            </a:r>
            <a:r>
              <a:rPr lang="en"/>
              <a:t> precio de venta</a:t>
            </a:r>
            <a:endParaRPr/>
          </a:p>
        </p:txBody>
      </p:sp>
      <p:sp>
        <p:nvSpPr>
          <p:cNvPr id="213" name="Google Shape;213;p38"/>
          <p:cNvSpPr txBox="1"/>
          <p:nvPr>
            <p:ph idx="13" type="title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</a:t>
            </a:r>
            <a:endParaRPr/>
          </a:p>
        </p:txBody>
      </p:sp>
      <p:sp>
        <p:nvSpPr>
          <p:cNvPr id="214" name="Google Shape;214;p38"/>
          <p:cNvSpPr txBox="1"/>
          <p:nvPr>
            <p:ph idx="14" type="subTitle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Volumen de venta del día</a:t>
            </a:r>
            <a:endParaRPr/>
          </a:p>
        </p:txBody>
      </p:sp>
      <p:sp>
        <p:nvSpPr>
          <p:cNvPr id="215" name="Google Shape;215;p38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importantes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25" y="0"/>
            <a:ext cx="83054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226" name="Google Shape;226;p40"/>
          <p:cNvSpPr txBox="1"/>
          <p:nvPr>
            <p:ph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7" name="Google Shape;227;p40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PROPOSITOS INCIALES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/>
          <p:nvPr/>
        </p:nvSpPr>
        <p:spPr>
          <a:xfrm>
            <a:off x="769120" y="210345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1"/>
          <p:cNvSpPr/>
          <p:nvPr/>
        </p:nvSpPr>
        <p:spPr>
          <a:xfrm>
            <a:off x="3365445" y="210345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1"/>
          <p:cNvSpPr/>
          <p:nvPr/>
        </p:nvSpPr>
        <p:spPr>
          <a:xfrm>
            <a:off x="5961758" y="2103450"/>
            <a:ext cx="572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1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iniciales</a:t>
            </a:r>
            <a:endParaRPr/>
          </a:p>
        </p:txBody>
      </p:sp>
      <p:sp>
        <p:nvSpPr>
          <p:cNvPr id="236" name="Google Shape;236;p41"/>
          <p:cNvSpPr txBox="1"/>
          <p:nvPr>
            <p:ph type="title"/>
          </p:nvPr>
        </p:nvSpPr>
        <p:spPr>
          <a:xfrm>
            <a:off x="643788" y="2886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Series de tiempo</a:t>
            </a:r>
            <a:endParaRPr sz="2100"/>
          </a:p>
        </p:txBody>
      </p:sp>
      <p:sp>
        <p:nvSpPr>
          <p:cNvPr id="237" name="Google Shape;237;p41"/>
          <p:cNvSpPr txBox="1"/>
          <p:nvPr>
            <p:ph idx="2" type="title"/>
          </p:nvPr>
        </p:nvSpPr>
        <p:spPr>
          <a:xfrm>
            <a:off x="3240150" y="2886725"/>
            <a:ext cx="23868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Aplicar modelo ML adecuado</a:t>
            </a:r>
            <a:endParaRPr sz="2100"/>
          </a:p>
        </p:txBody>
      </p:sp>
      <p:sp>
        <p:nvSpPr>
          <p:cNvPr id="238" name="Google Shape;238;p41"/>
          <p:cNvSpPr txBox="1"/>
          <p:nvPr>
            <p:ph idx="4" type="title"/>
          </p:nvPr>
        </p:nvSpPr>
        <p:spPr>
          <a:xfrm>
            <a:off x="5836500" y="2886725"/>
            <a:ext cx="30789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Detectar puntos de entrada-salida</a:t>
            </a:r>
            <a:endParaRPr sz="2100"/>
          </a:p>
        </p:txBody>
      </p:sp>
      <p:grpSp>
        <p:nvGrpSpPr>
          <p:cNvPr id="239" name="Google Shape;239;p41"/>
          <p:cNvGrpSpPr/>
          <p:nvPr/>
        </p:nvGrpSpPr>
        <p:grpSpPr>
          <a:xfrm>
            <a:off x="3463952" y="2201941"/>
            <a:ext cx="375688" cy="375719"/>
            <a:chOff x="3268013" y="1931902"/>
            <a:chExt cx="398439" cy="398471"/>
          </a:xfrm>
        </p:grpSpPr>
        <p:sp>
          <p:nvSpPr>
            <p:cNvPr id="240" name="Google Shape;240;p41"/>
            <p:cNvSpPr/>
            <p:nvPr/>
          </p:nvSpPr>
          <p:spPr>
            <a:xfrm>
              <a:off x="3386735" y="1931902"/>
              <a:ext cx="160979" cy="185958"/>
            </a:xfrm>
            <a:custGeom>
              <a:rect b="b" l="l" r="r" t="t"/>
              <a:pathLst>
                <a:path extrusionOk="0" h="12194" w="10556">
                  <a:moveTo>
                    <a:pt x="5278" y="1529"/>
                  </a:moveTo>
                  <a:cubicBezTo>
                    <a:pt x="6206" y="1529"/>
                    <a:pt x="6971" y="2294"/>
                    <a:pt x="6971" y="3230"/>
                  </a:cubicBezTo>
                  <a:cubicBezTo>
                    <a:pt x="6930" y="4349"/>
                    <a:pt x="6105" y="4909"/>
                    <a:pt x="5279" y="4909"/>
                  </a:cubicBezTo>
                  <a:cubicBezTo>
                    <a:pt x="4454" y="4909"/>
                    <a:pt x="3628" y="4349"/>
                    <a:pt x="3586" y="3230"/>
                  </a:cubicBezTo>
                  <a:cubicBezTo>
                    <a:pt x="3586" y="2294"/>
                    <a:pt x="4342" y="1529"/>
                    <a:pt x="5278" y="1529"/>
                  </a:cubicBezTo>
                  <a:close/>
                  <a:moveTo>
                    <a:pt x="5278" y="6451"/>
                  </a:moveTo>
                  <a:cubicBezTo>
                    <a:pt x="7353" y="6451"/>
                    <a:pt x="9027" y="8134"/>
                    <a:pt x="9019" y="10200"/>
                  </a:cubicBezTo>
                  <a:cubicBezTo>
                    <a:pt x="9019" y="10455"/>
                    <a:pt x="8809" y="10665"/>
                    <a:pt x="8554" y="10665"/>
                  </a:cubicBezTo>
                  <a:lnTo>
                    <a:pt x="1994" y="10665"/>
                  </a:lnTo>
                  <a:cubicBezTo>
                    <a:pt x="1739" y="10665"/>
                    <a:pt x="1529" y="10455"/>
                    <a:pt x="1529" y="10200"/>
                  </a:cubicBezTo>
                  <a:cubicBezTo>
                    <a:pt x="1529" y="8126"/>
                    <a:pt x="3204" y="6451"/>
                    <a:pt x="5278" y="6451"/>
                  </a:cubicBezTo>
                  <a:close/>
                  <a:moveTo>
                    <a:pt x="5268" y="1"/>
                  </a:moveTo>
                  <a:cubicBezTo>
                    <a:pt x="2445" y="1"/>
                    <a:pt x="997" y="3451"/>
                    <a:pt x="2949" y="5460"/>
                  </a:cubicBezTo>
                  <a:cubicBezTo>
                    <a:pt x="1202" y="6316"/>
                    <a:pt x="1" y="8117"/>
                    <a:pt x="1" y="10191"/>
                  </a:cubicBezTo>
                  <a:cubicBezTo>
                    <a:pt x="1" y="11292"/>
                    <a:pt x="894" y="12193"/>
                    <a:pt x="1994" y="12193"/>
                  </a:cubicBezTo>
                  <a:lnTo>
                    <a:pt x="8554" y="12193"/>
                  </a:lnTo>
                  <a:cubicBezTo>
                    <a:pt x="9645" y="12193"/>
                    <a:pt x="10547" y="11309"/>
                    <a:pt x="10547" y="10217"/>
                  </a:cubicBezTo>
                  <a:cubicBezTo>
                    <a:pt x="10556" y="8126"/>
                    <a:pt x="9355" y="6316"/>
                    <a:pt x="7599" y="5460"/>
                  </a:cubicBezTo>
                  <a:cubicBezTo>
                    <a:pt x="9551" y="3451"/>
                    <a:pt x="8112" y="1"/>
                    <a:pt x="5289" y="1"/>
                  </a:cubicBezTo>
                  <a:cubicBezTo>
                    <a:pt x="5286" y="1"/>
                    <a:pt x="5282" y="1"/>
                    <a:pt x="5278" y="1"/>
                  </a:cubicBezTo>
                  <a:cubicBezTo>
                    <a:pt x="5275" y="1"/>
                    <a:pt x="5271" y="1"/>
                    <a:pt x="5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3268013" y="2144460"/>
              <a:ext cx="160811" cy="185913"/>
            </a:xfrm>
            <a:custGeom>
              <a:rect b="b" l="l" r="r" t="t"/>
              <a:pathLst>
                <a:path extrusionOk="0" h="12191" w="10545">
                  <a:moveTo>
                    <a:pt x="5276" y="1529"/>
                  </a:moveTo>
                  <a:cubicBezTo>
                    <a:pt x="6204" y="1529"/>
                    <a:pt x="6968" y="2293"/>
                    <a:pt x="6968" y="3221"/>
                  </a:cubicBezTo>
                  <a:cubicBezTo>
                    <a:pt x="6928" y="4344"/>
                    <a:pt x="6102" y="4906"/>
                    <a:pt x="5276" y="4906"/>
                  </a:cubicBezTo>
                  <a:cubicBezTo>
                    <a:pt x="4449" y="4906"/>
                    <a:pt x="3621" y="4344"/>
                    <a:pt x="3575" y="3221"/>
                  </a:cubicBezTo>
                  <a:cubicBezTo>
                    <a:pt x="3575" y="2293"/>
                    <a:pt x="4339" y="1529"/>
                    <a:pt x="5276" y="1529"/>
                  </a:cubicBezTo>
                  <a:close/>
                  <a:moveTo>
                    <a:pt x="5270" y="6476"/>
                  </a:moveTo>
                  <a:cubicBezTo>
                    <a:pt x="7097" y="6476"/>
                    <a:pt x="8926" y="7717"/>
                    <a:pt x="9016" y="10197"/>
                  </a:cubicBezTo>
                  <a:cubicBezTo>
                    <a:pt x="9016" y="10453"/>
                    <a:pt x="8807" y="10662"/>
                    <a:pt x="8551" y="10662"/>
                  </a:cubicBezTo>
                  <a:lnTo>
                    <a:pt x="1992" y="10662"/>
                  </a:lnTo>
                  <a:cubicBezTo>
                    <a:pt x="1739" y="10662"/>
                    <a:pt x="1529" y="10453"/>
                    <a:pt x="1529" y="10197"/>
                  </a:cubicBezTo>
                  <a:cubicBezTo>
                    <a:pt x="1620" y="7715"/>
                    <a:pt x="3444" y="6476"/>
                    <a:pt x="5270" y="6476"/>
                  </a:cubicBezTo>
                  <a:close/>
                  <a:moveTo>
                    <a:pt x="5263" y="0"/>
                  </a:moveTo>
                  <a:cubicBezTo>
                    <a:pt x="2433" y="0"/>
                    <a:pt x="995" y="3451"/>
                    <a:pt x="2948" y="5459"/>
                  </a:cubicBezTo>
                  <a:cubicBezTo>
                    <a:pt x="1202" y="6313"/>
                    <a:pt x="1" y="8114"/>
                    <a:pt x="1" y="10188"/>
                  </a:cubicBezTo>
                  <a:cubicBezTo>
                    <a:pt x="1" y="11289"/>
                    <a:pt x="891" y="12191"/>
                    <a:pt x="1992" y="12191"/>
                  </a:cubicBezTo>
                  <a:lnTo>
                    <a:pt x="8551" y="12191"/>
                  </a:lnTo>
                  <a:cubicBezTo>
                    <a:pt x="9654" y="12191"/>
                    <a:pt x="10545" y="11289"/>
                    <a:pt x="10545" y="10188"/>
                  </a:cubicBezTo>
                  <a:cubicBezTo>
                    <a:pt x="10545" y="8105"/>
                    <a:pt x="9344" y="6313"/>
                    <a:pt x="7597" y="5459"/>
                  </a:cubicBezTo>
                  <a:cubicBezTo>
                    <a:pt x="9550" y="3451"/>
                    <a:pt x="8110" y="0"/>
                    <a:pt x="5289" y="0"/>
                  </a:cubicBezTo>
                  <a:cubicBezTo>
                    <a:pt x="5285" y="0"/>
                    <a:pt x="5280" y="0"/>
                    <a:pt x="5276" y="0"/>
                  </a:cubicBezTo>
                  <a:cubicBezTo>
                    <a:pt x="5271" y="0"/>
                    <a:pt x="5267" y="0"/>
                    <a:pt x="5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3505503" y="2144460"/>
              <a:ext cx="160949" cy="185913"/>
            </a:xfrm>
            <a:custGeom>
              <a:rect b="b" l="l" r="r" t="t"/>
              <a:pathLst>
                <a:path extrusionOk="0" h="12191" w="10554">
                  <a:moveTo>
                    <a:pt x="5278" y="1529"/>
                  </a:moveTo>
                  <a:cubicBezTo>
                    <a:pt x="6206" y="1529"/>
                    <a:pt x="6970" y="2293"/>
                    <a:pt x="6970" y="3221"/>
                  </a:cubicBezTo>
                  <a:cubicBezTo>
                    <a:pt x="6929" y="4344"/>
                    <a:pt x="6103" y="4906"/>
                    <a:pt x="5277" y="4906"/>
                  </a:cubicBezTo>
                  <a:cubicBezTo>
                    <a:pt x="4451" y="4906"/>
                    <a:pt x="3626" y="4344"/>
                    <a:pt x="3586" y="3221"/>
                  </a:cubicBezTo>
                  <a:cubicBezTo>
                    <a:pt x="3586" y="2293"/>
                    <a:pt x="4341" y="1529"/>
                    <a:pt x="5278" y="1529"/>
                  </a:cubicBezTo>
                  <a:close/>
                  <a:moveTo>
                    <a:pt x="5273" y="6476"/>
                  </a:moveTo>
                  <a:cubicBezTo>
                    <a:pt x="7101" y="6476"/>
                    <a:pt x="8930" y="7717"/>
                    <a:pt x="9016" y="10197"/>
                  </a:cubicBezTo>
                  <a:cubicBezTo>
                    <a:pt x="9016" y="10453"/>
                    <a:pt x="8806" y="10662"/>
                    <a:pt x="8553" y="10662"/>
                  </a:cubicBezTo>
                  <a:lnTo>
                    <a:pt x="1994" y="10662"/>
                  </a:lnTo>
                  <a:cubicBezTo>
                    <a:pt x="1738" y="10662"/>
                    <a:pt x="1529" y="10453"/>
                    <a:pt x="1529" y="10197"/>
                  </a:cubicBezTo>
                  <a:cubicBezTo>
                    <a:pt x="1619" y="7715"/>
                    <a:pt x="3446" y="6476"/>
                    <a:pt x="5273" y="6476"/>
                  </a:cubicBezTo>
                  <a:close/>
                  <a:moveTo>
                    <a:pt x="5264" y="0"/>
                  </a:moveTo>
                  <a:cubicBezTo>
                    <a:pt x="2443" y="0"/>
                    <a:pt x="995" y="3451"/>
                    <a:pt x="2948" y="5459"/>
                  </a:cubicBezTo>
                  <a:cubicBezTo>
                    <a:pt x="1201" y="6313"/>
                    <a:pt x="0" y="8114"/>
                    <a:pt x="0" y="10188"/>
                  </a:cubicBezTo>
                  <a:cubicBezTo>
                    <a:pt x="0" y="11289"/>
                    <a:pt x="891" y="12191"/>
                    <a:pt x="1994" y="12191"/>
                  </a:cubicBezTo>
                  <a:lnTo>
                    <a:pt x="8553" y="12191"/>
                  </a:lnTo>
                  <a:cubicBezTo>
                    <a:pt x="9654" y="12191"/>
                    <a:pt x="10553" y="11289"/>
                    <a:pt x="10553" y="10188"/>
                  </a:cubicBezTo>
                  <a:cubicBezTo>
                    <a:pt x="10553" y="8105"/>
                    <a:pt x="9344" y="6313"/>
                    <a:pt x="7597" y="5459"/>
                  </a:cubicBezTo>
                  <a:cubicBezTo>
                    <a:pt x="9550" y="3451"/>
                    <a:pt x="8112" y="0"/>
                    <a:pt x="5291" y="0"/>
                  </a:cubicBezTo>
                  <a:cubicBezTo>
                    <a:pt x="5287" y="0"/>
                    <a:pt x="5282" y="0"/>
                    <a:pt x="5278" y="0"/>
                  </a:cubicBezTo>
                  <a:cubicBezTo>
                    <a:pt x="5273" y="0"/>
                    <a:pt x="5269" y="0"/>
                    <a:pt x="5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3417399" y="2163338"/>
              <a:ext cx="99521" cy="60939"/>
            </a:xfrm>
            <a:custGeom>
              <a:rect b="b" l="l" r="r" t="t"/>
              <a:pathLst>
                <a:path extrusionOk="0" h="3996" w="6526">
                  <a:moveTo>
                    <a:pt x="1619" y="0"/>
                  </a:moveTo>
                  <a:cubicBezTo>
                    <a:pt x="1399" y="0"/>
                    <a:pt x="1171" y="101"/>
                    <a:pt x="992" y="345"/>
                  </a:cubicBezTo>
                  <a:lnTo>
                    <a:pt x="173" y="1572"/>
                  </a:lnTo>
                  <a:cubicBezTo>
                    <a:pt x="1" y="1828"/>
                    <a:pt x="1" y="2164"/>
                    <a:pt x="173" y="2420"/>
                  </a:cubicBezTo>
                  <a:lnTo>
                    <a:pt x="992" y="3647"/>
                  </a:lnTo>
                  <a:cubicBezTo>
                    <a:pt x="1094" y="3799"/>
                    <a:pt x="1342" y="3996"/>
                    <a:pt x="1640" y="3996"/>
                  </a:cubicBezTo>
                  <a:cubicBezTo>
                    <a:pt x="1769" y="3996"/>
                    <a:pt x="1908" y="3959"/>
                    <a:pt x="2049" y="3865"/>
                  </a:cubicBezTo>
                  <a:cubicBezTo>
                    <a:pt x="2422" y="3620"/>
                    <a:pt x="2503" y="3110"/>
                    <a:pt x="2239" y="2765"/>
                  </a:cubicBezTo>
                  <a:lnTo>
                    <a:pt x="4296" y="2765"/>
                  </a:lnTo>
                  <a:cubicBezTo>
                    <a:pt x="4032" y="3110"/>
                    <a:pt x="4115" y="3620"/>
                    <a:pt x="4477" y="3865"/>
                  </a:cubicBezTo>
                  <a:cubicBezTo>
                    <a:pt x="4618" y="3958"/>
                    <a:pt x="4758" y="3995"/>
                    <a:pt x="4889" y="3995"/>
                  </a:cubicBezTo>
                  <a:cubicBezTo>
                    <a:pt x="5182" y="3995"/>
                    <a:pt x="5429" y="3810"/>
                    <a:pt x="5543" y="3647"/>
                  </a:cubicBezTo>
                  <a:lnTo>
                    <a:pt x="6361" y="2420"/>
                  </a:lnTo>
                  <a:cubicBezTo>
                    <a:pt x="6525" y="2164"/>
                    <a:pt x="6525" y="1828"/>
                    <a:pt x="6361" y="1572"/>
                  </a:cubicBezTo>
                  <a:lnTo>
                    <a:pt x="5543" y="345"/>
                  </a:lnTo>
                  <a:cubicBezTo>
                    <a:pt x="5364" y="101"/>
                    <a:pt x="5136" y="0"/>
                    <a:pt x="4916" y="0"/>
                  </a:cubicBezTo>
                  <a:cubicBezTo>
                    <a:pt x="4371" y="0"/>
                    <a:pt x="3874" y="620"/>
                    <a:pt x="4296" y="1236"/>
                  </a:cubicBezTo>
                  <a:lnTo>
                    <a:pt x="2239" y="1236"/>
                  </a:lnTo>
                  <a:cubicBezTo>
                    <a:pt x="2660" y="620"/>
                    <a:pt x="2164" y="0"/>
                    <a:pt x="1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3537570" y="1994968"/>
              <a:ext cx="90753" cy="128115"/>
            </a:xfrm>
            <a:custGeom>
              <a:rect b="b" l="l" r="r" t="t"/>
              <a:pathLst>
                <a:path extrusionOk="0" h="8401" w="5951">
                  <a:moveTo>
                    <a:pt x="875" y="1"/>
                  </a:moveTo>
                  <a:cubicBezTo>
                    <a:pt x="628" y="1"/>
                    <a:pt x="384" y="120"/>
                    <a:pt x="236" y="341"/>
                  </a:cubicBezTo>
                  <a:cubicBezTo>
                    <a:pt x="0" y="688"/>
                    <a:pt x="98" y="1160"/>
                    <a:pt x="446" y="1398"/>
                  </a:cubicBezTo>
                  <a:cubicBezTo>
                    <a:pt x="2609" y="2861"/>
                    <a:pt x="4040" y="5164"/>
                    <a:pt x="4376" y="7739"/>
                  </a:cubicBezTo>
                  <a:cubicBezTo>
                    <a:pt x="4418" y="8042"/>
                    <a:pt x="4694" y="8401"/>
                    <a:pt x="5134" y="8401"/>
                  </a:cubicBezTo>
                  <a:cubicBezTo>
                    <a:pt x="5168" y="8401"/>
                    <a:pt x="5204" y="8398"/>
                    <a:pt x="5240" y="8394"/>
                  </a:cubicBezTo>
                  <a:cubicBezTo>
                    <a:pt x="5657" y="8339"/>
                    <a:pt x="5950" y="7957"/>
                    <a:pt x="5895" y="7538"/>
                  </a:cubicBezTo>
                  <a:cubicBezTo>
                    <a:pt x="5502" y="4536"/>
                    <a:pt x="3830" y="1835"/>
                    <a:pt x="1299" y="131"/>
                  </a:cubicBezTo>
                  <a:cubicBezTo>
                    <a:pt x="1170" y="43"/>
                    <a:pt x="1022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1"/>
            <p:cNvSpPr/>
            <p:nvPr/>
          </p:nvSpPr>
          <p:spPr>
            <a:xfrm>
              <a:off x="3305996" y="1994968"/>
              <a:ext cx="90753" cy="128115"/>
            </a:xfrm>
            <a:custGeom>
              <a:rect b="b" l="l" r="r" t="t"/>
              <a:pathLst>
                <a:path extrusionOk="0" h="8401" w="5951">
                  <a:moveTo>
                    <a:pt x="5080" y="1"/>
                  </a:moveTo>
                  <a:cubicBezTo>
                    <a:pt x="4933" y="1"/>
                    <a:pt x="4784" y="43"/>
                    <a:pt x="4652" y="131"/>
                  </a:cubicBezTo>
                  <a:cubicBezTo>
                    <a:pt x="2130" y="1835"/>
                    <a:pt x="457" y="4536"/>
                    <a:pt x="56" y="7538"/>
                  </a:cubicBezTo>
                  <a:cubicBezTo>
                    <a:pt x="1" y="7957"/>
                    <a:pt x="302" y="8339"/>
                    <a:pt x="722" y="8394"/>
                  </a:cubicBezTo>
                  <a:cubicBezTo>
                    <a:pt x="758" y="8398"/>
                    <a:pt x="793" y="8401"/>
                    <a:pt x="828" y="8401"/>
                  </a:cubicBezTo>
                  <a:cubicBezTo>
                    <a:pt x="1265" y="8401"/>
                    <a:pt x="1533" y="8042"/>
                    <a:pt x="1575" y="7739"/>
                  </a:cubicBezTo>
                  <a:cubicBezTo>
                    <a:pt x="1912" y="5164"/>
                    <a:pt x="3350" y="2861"/>
                    <a:pt x="5506" y="1398"/>
                  </a:cubicBezTo>
                  <a:cubicBezTo>
                    <a:pt x="5861" y="1160"/>
                    <a:pt x="5951" y="688"/>
                    <a:pt x="5715" y="341"/>
                  </a:cubicBezTo>
                  <a:cubicBezTo>
                    <a:pt x="5568" y="120"/>
                    <a:pt x="5327" y="1"/>
                    <a:pt x="5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41"/>
          <p:cNvGrpSpPr/>
          <p:nvPr/>
        </p:nvGrpSpPr>
        <p:grpSpPr>
          <a:xfrm>
            <a:off x="866730" y="2201314"/>
            <a:ext cx="377432" cy="376972"/>
            <a:chOff x="6724425" y="3251800"/>
            <a:chExt cx="656175" cy="655375"/>
          </a:xfrm>
        </p:grpSpPr>
        <p:sp>
          <p:nvSpPr>
            <p:cNvPr id="247" name="Google Shape;247;p41"/>
            <p:cNvSpPr/>
            <p:nvPr/>
          </p:nvSpPr>
          <p:spPr>
            <a:xfrm>
              <a:off x="6801050" y="3457475"/>
              <a:ext cx="331425" cy="38250"/>
            </a:xfrm>
            <a:custGeom>
              <a:rect b="b" l="l" r="r" t="t"/>
              <a:pathLst>
                <a:path extrusionOk="0" h="1530" w="13257">
                  <a:moveTo>
                    <a:pt x="1020" y="1"/>
                  </a:moveTo>
                  <a:cubicBezTo>
                    <a:pt x="10" y="38"/>
                    <a:pt x="1" y="1492"/>
                    <a:pt x="1020" y="1529"/>
                  </a:cubicBezTo>
                  <a:lnTo>
                    <a:pt x="12455" y="1529"/>
                  </a:lnTo>
                  <a:cubicBezTo>
                    <a:pt x="12875" y="1529"/>
                    <a:pt x="13230" y="1210"/>
                    <a:pt x="13239" y="793"/>
                  </a:cubicBezTo>
                  <a:cubicBezTo>
                    <a:pt x="13257" y="357"/>
                    <a:pt x="12903" y="1"/>
                    <a:pt x="12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6800625" y="3785925"/>
              <a:ext cx="147175" cy="38225"/>
            </a:xfrm>
            <a:custGeom>
              <a:rect b="b" l="l" r="r" t="t"/>
              <a:pathLst>
                <a:path extrusionOk="0" h="1529" w="5887">
                  <a:moveTo>
                    <a:pt x="1020" y="1"/>
                  </a:moveTo>
                  <a:cubicBezTo>
                    <a:pt x="9" y="35"/>
                    <a:pt x="0" y="1492"/>
                    <a:pt x="1020" y="1529"/>
                  </a:cubicBezTo>
                  <a:lnTo>
                    <a:pt x="5114" y="1529"/>
                  </a:lnTo>
                  <a:cubicBezTo>
                    <a:pt x="5540" y="1529"/>
                    <a:pt x="5887" y="1173"/>
                    <a:pt x="5878" y="736"/>
                  </a:cubicBezTo>
                  <a:cubicBezTo>
                    <a:pt x="5859" y="328"/>
                    <a:pt x="5505" y="1"/>
                    <a:pt x="5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6801050" y="3539350"/>
              <a:ext cx="331425" cy="38250"/>
            </a:xfrm>
            <a:custGeom>
              <a:rect b="b" l="l" r="r" t="t"/>
              <a:pathLst>
                <a:path extrusionOk="0" h="1530" w="13257">
                  <a:moveTo>
                    <a:pt x="1020" y="1"/>
                  </a:moveTo>
                  <a:cubicBezTo>
                    <a:pt x="10" y="38"/>
                    <a:pt x="1" y="1492"/>
                    <a:pt x="1020" y="1529"/>
                  </a:cubicBezTo>
                  <a:lnTo>
                    <a:pt x="12455" y="1529"/>
                  </a:lnTo>
                  <a:cubicBezTo>
                    <a:pt x="12875" y="1529"/>
                    <a:pt x="13230" y="1210"/>
                    <a:pt x="13239" y="793"/>
                  </a:cubicBezTo>
                  <a:cubicBezTo>
                    <a:pt x="13257" y="357"/>
                    <a:pt x="12903" y="1"/>
                    <a:pt x="12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1"/>
            <p:cNvSpPr/>
            <p:nvPr/>
          </p:nvSpPr>
          <p:spPr>
            <a:xfrm>
              <a:off x="6724425" y="3251800"/>
              <a:ext cx="656175" cy="655375"/>
            </a:xfrm>
            <a:custGeom>
              <a:rect b="b" l="l" r="r" t="t"/>
              <a:pathLst>
                <a:path extrusionOk="0" h="26215" w="26247">
                  <a:moveTo>
                    <a:pt x="9808" y="1531"/>
                  </a:moveTo>
                  <a:cubicBezTo>
                    <a:pt x="10300" y="1531"/>
                    <a:pt x="10690" y="1924"/>
                    <a:pt x="10682" y="2415"/>
                  </a:cubicBezTo>
                  <a:cubicBezTo>
                    <a:pt x="10682" y="2832"/>
                    <a:pt x="11035" y="3169"/>
                    <a:pt x="11455" y="3169"/>
                  </a:cubicBezTo>
                  <a:lnTo>
                    <a:pt x="12265" y="3169"/>
                  </a:lnTo>
                  <a:cubicBezTo>
                    <a:pt x="12747" y="3169"/>
                    <a:pt x="13138" y="3551"/>
                    <a:pt x="13138" y="4042"/>
                  </a:cubicBezTo>
                  <a:cubicBezTo>
                    <a:pt x="13138" y="4524"/>
                    <a:pt x="12747" y="4915"/>
                    <a:pt x="12265" y="4915"/>
                  </a:cubicBezTo>
                  <a:lnTo>
                    <a:pt x="7352" y="4915"/>
                  </a:lnTo>
                  <a:cubicBezTo>
                    <a:pt x="6869" y="4915"/>
                    <a:pt x="6479" y="4524"/>
                    <a:pt x="6479" y="4042"/>
                  </a:cubicBezTo>
                  <a:cubicBezTo>
                    <a:pt x="6479" y="3551"/>
                    <a:pt x="6878" y="3169"/>
                    <a:pt x="7352" y="3169"/>
                  </a:cubicBezTo>
                  <a:lnTo>
                    <a:pt x="8171" y="3169"/>
                  </a:lnTo>
                  <a:cubicBezTo>
                    <a:pt x="8588" y="3169"/>
                    <a:pt x="8944" y="2832"/>
                    <a:pt x="8935" y="2415"/>
                  </a:cubicBezTo>
                  <a:cubicBezTo>
                    <a:pt x="8935" y="1924"/>
                    <a:pt x="9326" y="1531"/>
                    <a:pt x="9808" y="1531"/>
                  </a:cubicBezTo>
                  <a:close/>
                  <a:moveTo>
                    <a:pt x="20121" y="15602"/>
                  </a:moveTo>
                  <a:cubicBezTo>
                    <a:pt x="22336" y="15602"/>
                    <a:pt x="24551" y="17108"/>
                    <a:pt x="24665" y="20119"/>
                  </a:cubicBezTo>
                  <a:cubicBezTo>
                    <a:pt x="24665" y="22621"/>
                    <a:pt x="22628" y="24658"/>
                    <a:pt x="20125" y="24658"/>
                  </a:cubicBezTo>
                  <a:cubicBezTo>
                    <a:pt x="17614" y="24658"/>
                    <a:pt x="15575" y="22621"/>
                    <a:pt x="15575" y="20119"/>
                  </a:cubicBezTo>
                  <a:cubicBezTo>
                    <a:pt x="15690" y="17108"/>
                    <a:pt x="17905" y="15602"/>
                    <a:pt x="20121" y="15602"/>
                  </a:cubicBezTo>
                  <a:close/>
                  <a:moveTo>
                    <a:pt x="17213" y="4806"/>
                  </a:moveTo>
                  <a:cubicBezTo>
                    <a:pt x="17686" y="4806"/>
                    <a:pt x="18086" y="5188"/>
                    <a:pt x="18086" y="5680"/>
                  </a:cubicBezTo>
                  <a:lnTo>
                    <a:pt x="18086" y="14370"/>
                  </a:lnTo>
                  <a:cubicBezTo>
                    <a:pt x="17442" y="14606"/>
                    <a:pt x="16841" y="14942"/>
                    <a:pt x="16322" y="15361"/>
                  </a:cubicBezTo>
                  <a:cubicBezTo>
                    <a:pt x="16241" y="15025"/>
                    <a:pt x="15940" y="14778"/>
                    <a:pt x="15575" y="14778"/>
                  </a:cubicBezTo>
                  <a:lnTo>
                    <a:pt x="4112" y="14778"/>
                  </a:lnTo>
                  <a:cubicBezTo>
                    <a:pt x="3103" y="14815"/>
                    <a:pt x="3103" y="16269"/>
                    <a:pt x="4112" y="16306"/>
                  </a:cubicBezTo>
                  <a:lnTo>
                    <a:pt x="15376" y="16306"/>
                  </a:lnTo>
                  <a:cubicBezTo>
                    <a:pt x="14948" y="16835"/>
                    <a:pt x="14612" y="17444"/>
                    <a:pt x="14385" y="18090"/>
                  </a:cubicBezTo>
                  <a:lnTo>
                    <a:pt x="4077" y="18090"/>
                  </a:lnTo>
                  <a:cubicBezTo>
                    <a:pt x="3657" y="18090"/>
                    <a:pt x="3304" y="18418"/>
                    <a:pt x="3293" y="18826"/>
                  </a:cubicBezTo>
                  <a:cubicBezTo>
                    <a:pt x="3275" y="19263"/>
                    <a:pt x="3620" y="19619"/>
                    <a:pt x="4057" y="19619"/>
                  </a:cubicBezTo>
                  <a:lnTo>
                    <a:pt x="14092" y="19619"/>
                  </a:lnTo>
                  <a:cubicBezTo>
                    <a:pt x="13920" y="21564"/>
                    <a:pt x="14747" y="23466"/>
                    <a:pt x="16121" y="24676"/>
                  </a:cubicBezTo>
                  <a:lnTo>
                    <a:pt x="2411" y="24676"/>
                  </a:lnTo>
                  <a:cubicBezTo>
                    <a:pt x="1928" y="24676"/>
                    <a:pt x="1529" y="24285"/>
                    <a:pt x="1529" y="23794"/>
                  </a:cubicBezTo>
                  <a:lnTo>
                    <a:pt x="1529" y="5680"/>
                  </a:lnTo>
                  <a:cubicBezTo>
                    <a:pt x="1529" y="5188"/>
                    <a:pt x="1928" y="4806"/>
                    <a:pt x="2402" y="4806"/>
                  </a:cubicBezTo>
                  <a:lnTo>
                    <a:pt x="5051" y="4806"/>
                  </a:lnTo>
                  <a:cubicBezTo>
                    <a:pt x="5378" y="5762"/>
                    <a:pt x="6278" y="6444"/>
                    <a:pt x="7343" y="6444"/>
                  </a:cubicBezTo>
                  <a:lnTo>
                    <a:pt x="12274" y="6444"/>
                  </a:lnTo>
                  <a:cubicBezTo>
                    <a:pt x="13319" y="6444"/>
                    <a:pt x="14239" y="5771"/>
                    <a:pt x="14566" y="4806"/>
                  </a:cubicBezTo>
                  <a:close/>
                  <a:moveTo>
                    <a:pt x="9808" y="0"/>
                  </a:moveTo>
                  <a:cubicBezTo>
                    <a:pt x="8850" y="0"/>
                    <a:pt x="7892" y="544"/>
                    <a:pt x="7524" y="1631"/>
                  </a:cubicBezTo>
                  <a:cubicBezTo>
                    <a:pt x="7477" y="1629"/>
                    <a:pt x="7429" y="1627"/>
                    <a:pt x="7381" y="1627"/>
                  </a:cubicBezTo>
                  <a:cubicBezTo>
                    <a:pt x="6336" y="1627"/>
                    <a:pt x="5381" y="2286"/>
                    <a:pt x="5059" y="3278"/>
                  </a:cubicBezTo>
                  <a:lnTo>
                    <a:pt x="2411" y="3278"/>
                  </a:lnTo>
                  <a:cubicBezTo>
                    <a:pt x="1109" y="3278"/>
                    <a:pt x="0" y="4326"/>
                    <a:pt x="0" y="5690"/>
                  </a:cubicBezTo>
                  <a:lnTo>
                    <a:pt x="0" y="23794"/>
                  </a:lnTo>
                  <a:cubicBezTo>
                    <a:pt x="0" y="25150"/>
                    <a:pt x="1109" y="26204"/>
                    <a:pt x="2411" y="26204"/>
                  </a:cubicBezTo>
                  <a:lnTo>
                    <a:pt x="17204" y="26204"/>
                  </a:lnTo>
                  <a:cubicBezTo>
                    <a:pt x="17606" y="26204"/>
                    <a:pt x="17977" y="26106"/>
                    <a:pt x="18315" y="25931"/>
                  </a:cubicBezTo>
                  <a:cubicBezTo>
                    <a:pt x="18904" y="26124"/>
                    <a:pt x="19502" y="26215"/>
                    <a:pt x="20090" y="26215"/>
                  </a:cubicBezTo>
                  <a:cubicBezTo>
                    <a:pt x="23299" y="26215"/>
                    <a:pt x="26247" y="23525"/>
                    <a:pt x="26193" y="20119"/>
                  </a:cubicBezTo>
                  <a:cubicBezTo>
                    <a:pt x="26193" y="16772"/>
                    <a:pt x="23464" y="14042"/>
                    <a:pt x="20117" y="14042"/>
                  </a:cubicBezTo>
                  <a:cubicBezTo>
                    <a:pt x="19942" y="14042"/>
                    <a:pt x="19778" y="14042"/>
                    <a:pt x="19614" y="14060"/>
                  </a:cubicBezTo>
                  <a:lnTo>
                    <a:pt x="19614" y="5690"/>
                  </a:lnTo>
                  <a:cubicBezTo>
                    <a:pt x="19614" y="4326"/>
                    <a:pt x="18505" y="3278"/>
                    <a:pt x="17204" y="3278"/>
                  </a:cubicBezTo>
                  <a:lnTo>
                    <a:pt x="14557" y="3278"/>
                  </a:lnTo>
                  <a:cubicBezTo>
                    <a:pt x="14236" y="2286"/>
                    <a:pt x="13281" y="1627"/>
                    <a:pt x="12235" y="1627"/>
                  </a:cubicBezTo>
                  <a:cubicBezTo>
                    <a:pt x="12188" y="1627"/>
                    <a:pt x="12140" y="1629"/>
                    <a:pt x="12092" y="1631"/>
                  </a:cubicBezTo>
                  <a:cubicBezTo>
                    <a:pt x="11723" y="544"/>
                    <a:pt x="10765" y="0"/>
                    <a:pt x="9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7166575" y="3708875"/>
              <a:ext cx="121700" cy="91575"/>
            </a:xfrm>
            <a:custGeom>
              <a:rect b="b" l="l" r="r" t="t"/>
              <a:pathLst>
                <a:path extrusionOk="0" h="3663" w="4868">
                  <a:moveTo>
                    <a:pt x="4026" y="0"/>
                  </a:moveTo>
                  <a:cubicBezTo>
                    <a:pt x="3830" y="0"/>
                    <a:pt x="3635" y="75"/>
                    <a:pt x="3485" y="224"/>
                  </a:cubicBezTo>
                  <a:lnTo>
                    <a:pt x="1902" y="1807"/>
                  </a:lnTo>
                  <a:lnTo>
                    <a:pt x="1383" y="1290"/>
                  </a:lnTo>
                  <a:cubicBezTo>
                    <a:pt x="1233" y="1139"/>
                    <a:pt x="1038" y="1064"/>
                    <a:pt x="842" y="1064"/>
                  </a:cubicBezTo>
                  <a:cubicBezTo>
                    <a:pt x="647" y="1064"/>
                    <a:pt x="451" y="1139"/>
                    <a:pt x="302" y="1290"/>
                  </a:cubicBezTo>
                  <a:cubicBezTo>
                    <a:pt x="0" y="1589"/>
                    <a:pt x="0" y="2072"/>
                    <a:pt x="302" y="2373"/>
                  </a:cubicBezTo>
                  <a:lnTo>
                    <a:pt x="1356" y="3436"/>
                  </a:lnTo>
                  <a:cubicBezTo>
                    <a:pt x="1506" y="3587"/>
                    <a:pt x="1703" y="3662"/>
                    <a:pt x="1901" y="3662"/>
                  </a:cubicBezTo>
                  <a:cubicBezTo>
                    <a:pt x="2099" y="3662"/>
                    <a:pt x="2297" y="3587"/>
                    <a:pt x="2448" y="3436"/>
                  </a:cubicBezTo>
                  <a:lnTo>
                    <a:pt x="4568" y="1307"/>
                  </a:lnTo>
                  <a:cubicBezTo>
                    <a:pt x="4867" y="1008"/>
                    <a:pt x="4867" y="526"/>
                    <a:pt x="4568" y="224"/>
                  </a:cubicBezTo>
                  <a:cubicBezTo>
                    <a:pt x="4418" y="75"/>
                    <a:pt x="4222" y="0"/>
                    <a:pt x="4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41"/>
          <p:cNvGrpSpPr/>
          <p:nvPr/>
        </p:nvGrpSpPr>
        <p:grpSpPr>
          <a:xfrm>
            <a:off x="6059266" y="2201626"/>
            <a:ext cx="377685" cy="376347"/>
            <a:chOff x="5465685" y="1493183"/>
            <a:chExt cx="400557" cy="399138"/>
          </a:xfrm>
        </p:grpSpPr>
        <p:sp>
          <p:nvSpPr>
            <p:cNvPr id="253" name="Google Shape;253;p41"/>
            <p:cNvSpPr/>
            <p:nvPr/>
          </p:nvSpPr>
          <p:spPr>
            <a:xfrm>
              <a:off x="5465685" y="1493183"/>
              <a:ext cx="400557" cy="399138"/>
            </a:xfrm>
            <a:custGeom>
              <a:rect b="b" l="l" r="r" t="t"/>
              <a:pathLst>
                <a:path extrusionOk="0" h="26173" w="26266">
                  <a:moveTo>
                    <a:pt x="4877" y="1508"/>
                  </a:moveTo>
                  <a:cubicBezTo>
                    <a:pt x="9309" y="1672"/>
                    <a:pt x="9309" y="8021"/>
                    <a:pt x="4877" y="8194"/>
                  </a:cubicBezTo>
                  <a:cubicBezTo>
                    <a:pt x="3032" y="8194"/>
                    <a:pt x="1529" y="6694"/>
                    <a:pt x="1529" y="4846"/>
                  </a:cubicBezTo>
                  <a:cubicBezTo>
                    <a:pt x="1529" y="3008"/>
                    <a:pt x="3032" y="1508"/>
                    <a:pt x="4877" y="1508"/>
                  </a:cubicBezTo>
                  <a:close/>
                  <a:moveTo>
                    <a:pt x="21318" y="1508"/>
                  </a:moveTo>
                  <a:cubicBezTo>
                    <a:pt x="25748" y="1672"/>
                    <a:pt x="25748" y="8021"/>
                    <a:pt x="21318" y="8194"/>
                  </a:cubicBezTo>
                  <a:cubicBezTo>
                    <a:pt x="19471" y="8194"/>
                    <a:pt x="17977" y="6694"/>
                    <a:pt x="17977" y="4846"/>
                  </a:cubicBezTo>
                  <a:cubicBezTo>
                    <a:pt x="17977" y="3008"/>
                    <a:pt x="19471" y="1508"/>
                    <a:pt x="21318" y="1508"/>
                  </a:cubicBezTo>
                  <a:close/>
                  <a:moveTo>
                    <a:pt x="13093" y="9731"/>
                  </a:moveTo>
                  <a:cubicBezTo>
                    <a:pt x="17523" y="9895"/>
                    <a:pt x="17523" y="16246"/>
                    <a:pt x="13093" y="16410"/>
                  </a:cubicBezTo>
                  <a:cubicBezTo>
                    <a:pt x="11255" y="16410"/>
                    <a:pt x="9754" y="14917"/>
                    <a:pt x="9754" y="13072"/>
                  </a:cubicBezTo>
                  <a:cubicBezTo>
                    <a:pt x="9754" y="11224"/>
                    <a:pt x="11255" y="9731"/>
                    <a:pt x="13093" y="9731"/>
                  </a:cubicBezTo>
                  <a:close/>
                  <a:moveTo>
                    <a:pt x="6178" y="21260"/>
                  </a:moveTo>
                  <a:lnTo>
                    <a:pt x="7870" y="22952"/>
                  </a:lnTo>
                  <a:lnTo>
                    <a:pt x="6178" y="24644"/>
                  </a:lnTo>
                  <a:lnTo>
                    <a:pt x="1529" y="24644"/>
                  </a:lnTo>
                  <a:lnTo>
                    <a:pt x="1529" y="21260"/>
                  </a:lnTo>
                  <a:close/>
                  <a:moveTo>
                    <a:pt x="14412" y="21260"/>
                  </a:moveTo>
                  <a:lnTo>
                    <a:pt x="16104" y="22952"/>
                  </a:lnTo>
                  <a:lnTo>
                    <a:pt x="14412" y="24644"/>
                  </a:lnTo>
                  <a:lnTo>
                    <a:pt x="8390" y="24644"/>
                  </a:lnTo>
                  <a:lnTo>
                    <a:pt x="9536" y="23487"/>
                  </a:lnTo>
                  <a:cubicBezTo>
                    <a:pt x="9835" y="23188"/>
                    <a:pt x="9835" y="22705"/>
                    <a:pt x="9536" y="22406"/>
                  </a:cubicBezTo>
                  <a:lnTo>
                    <a:pt x="8390" y="21260"/>
                  </a:lnTo>
                  <a:close/>
                  <a:moveTo>
                    <a:pt x="22637" y="21260"/>
                  </a:moveTo>
                  <a:lnTo>
                    <a:pt x="24329" y="22952"/>
                  </a:lnTo>
                  <a:lnTo>
                    <a:pt x="22637" y="24644"/>
                  </a:lnTo>
                  <a:lnTo>
                    <a:pt x="16604" y="24644"/>
                  </a:lnTo>
                  <a:lnTo>
                    <a:pt x="17759" y="23487"/>
                  </a:lnTo>
                  <a:cubicBezTo>
                    <a:pt x="18060" y="23188"/>
                    <a:pt x="18060" y="22705"/>
                    <a:pt x="17759" y="22406"/>
                  </a:cubicBezTo>
                  <a:lnTo>
                    <a:pt x="16604" y="21260"/>
                  </a:lnTo>
                  <a:close/>
                  <a:moveTo>
                    <a:pt x="21317" y="1"/>
                  </a:moveTo>
                  <a:cubicBezTo>
                    <a:pt x="18940" y="1"/>
                    <a:pt x="16564" y="1616"/>
                    <a:pt x="16440" y="4846"/>
                  </a:cubicBezTo>
                  <a:cubicBezTo>
                    <a:pt x="16440" y="7275"/>
                    <a:pt x="18224" y="9294"/>
                    <a:pt x="20563" y="9668"/>
                  </a:cubicBezTo>
                  <a:lnTo>
                    <a:pt x="20563" y="19731"/>
                  </a:lnTo>
                  <a:lnTo>
                    <a:pt x="13866" y="19731"/>
                  </a:lnTo>
                  <a:lnTo>
                    <a:pt x="13866" y="17910"/>
                  </a:lnTo>
                  <a:cubicBezTo>
                    <a:pt x="16176" y="17548"/>
                    <a:pt x="17960" y="15528"/>
                    <a:pt x="17960" y="13098"/>
                  </a:cubicBezTo>
                  <a:cubicBezTo>
                    <a:pt x="17838" y="9868"/>
                    <a:pt x="15470" y="8254"/>
                    <a:pt x="13103" y="8254"/>
                  </a:cubicBezTo>
                  <a:cubicBezTo>
                    <a:pt x="10735" y="8254"/>
                    <a:pt x="8367" y="9868"/>
                    <a:pt x="8243" y="13098"/>
                  </a:cubicBezTo>
                  <a:cubicBezTo>
                    <a:pt x="8243" y="15528"/>
                    <a:pt x="10019" y="17548"/>
                    <a:pt x="12338" y="17910"/>
                  </a:cubicBezTo>
                  <a:lnTo>
                    <a:pt x="12338" y="19731"/>
                  </a:lnTo>
                  <a:lnTo>
                    <a:pt x="5641" y="19731"/>
                  </a:lnTo>
                  <a:lnTo>
                    <a:pt x="5641" y="9696"/>
                  </a:lnTo>
                  <a:cubicBezTo>
                    <a:pt x="7953" y="9323"/>
                    <a:pt x="9735" y="7303"/>
                    <a:pt x="9735" y="4873"/>
                  </a:cubicBezTo>
                  <a:cubicBezTo>
                    <a:pt x="9613" y="1643"/>
                    <a:pt x="7245" y="29"/>
                    <a:pt x="4877" y="29"/>
                  </a:cubicBezTo>
                  <a:cubicBezTo>
                    <a:pt x="2510" y="29"/>
                    <a:pt x="142" y="1643"/>
                    <a:pt x="18" y="4873"/>
                  </a:cubicBezTo>
                  <a:cubicBezTo>
                    <a:pt x="18" y="7303"/>
                    <a:pt x="1793" y="9323"/>
                    <a:pt x="4112" y="9696"/>
                  </a:cubicBezTo>
                  <a:lnTo>
                    <a:pt x="4112" y="19694"/>
                  </a:lnTo>
                  <a:lnTo>
                    <a:pt x="765" y="19694"/>
                  </a:lnTo>
                  <a:cubicBezTo>
                    <a:pt x="337" y="19694"/>
                    <a:pt x="1" y="20030"/>
                    <a:pt x="1" y="20458"/>
                  </a:cubicBezTo>
                  <a:lnTo>
                    <a:pt x="1" y="25397"/>
                  </a:lnTo>
                  <a:cubicBezTo>
                    <a:pt x="1" y="25825"/>
                    <a:pt x="337" y="26172"/>
                    <a:pt x="765" y="26172"/>
                  </a:cubicBezTo>
                  <a:lnTo>
                    <a:pt x="22973" y="26172"/>
                  </a:lnTo>
                  <a:cubicBezTo>
                    <a:pt x="23174" y="26172"/>
                    <a:pt x="23373" y="26089"/>
                    <a:pt x="23519" y="25943"/>
                  </a:cubicBezTo>
                  <a:lnTo>
                    <a:pt x="25976" y="23478"/>
                  </a:lnTo>
                  <a:cubicBezTo>
                    <a:pt x="26048" y="23406"/>
                    <a:pt x="26111" y="23314"/>
                    <a:pt x="26148" y="23225"/>
                  </a:cubicBezTo>
                  <a:cubicBezTo>
                    <a:pt x="26266" y="22923"/>
                    <a:pt x="26194" y="22596"/>
                    <a:pt x="25984" y="22386"/>
                  </a:cubicBezTo>
                  <a:lnTo>
                    <a:pt x="23519" y="19912"/>
                  </a:lnTo>
                  <a:cubicBezTo>
                    <a:pt x="23373" y="19775"/>
                    <a:pt x="23174" y="19694"/>
                    <a:pt x="22973" y="19694"/>
                  </a:cubicBezTo>
                  <a:lnTo>
                    <a:pt x="22091" y="19694"/>
                  </a:lnTo>
                  <a:lnTo>
                    <a:pt x="22091" y="9668"/>
                  </a:lnTo>
                  <a:cubicBezTo>
                    <a:pt x="24410" y="9294"/>
                    <a:pt x="26194" y="7275"/>
                    <a:pt x="26194" y="4846"/>
                  </a:cubicBezTo>
                  <a:cubicBezTo>
                    <a:pt x="26071" y="1616"/>
                    <a:pt x="23694" y="1"/>
                    <a:pt x="21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5504903" y="1542801"/>
              <a:ext cx="70333" cy="48525"/>
            </a:xfrm>
            <a:custGeom>
              <a:rect b="b" l="l" r="r" t="t"/>
              <a:pathLst>
                <a:path extrusionOk="0" h="3182" w="4612">
                  <a:moveTo>
                    <a:pt x="3536" y="0"/>
                  </a:moveTo>
                  <a:cubicBezTo>
                    <a:pt x="3357" y="0"/>
                    <a:pt x="3170" y="68"/>
                    <a:pt x="2997" y="228"/>
                  </a:cubicBezTo>
                  <a:lnTo>
                    <a:pt x="1896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2" y="826"/>
                    <a:pt x="0" y="1565"/>
                    <a:pt x="532" y="2138"/>
                  </a:cubicBezTo>
                  <a:lnTo>
                    <a:pt x="1350" y="2957"/>
                  </a:lnTo>
                  <a:cubicBezTo>
                    <a:pt x="1500" y="3107"/>
                    <a:pt x="1695" y="3182"/>
                    <a:pt x="1891" y="3182"/>
                  </a:cubicBezTo>
                  <a:cubicBezTo>
                    <a:pt x="2087" y="3182"/>
                    <a:pt x="2283" y="3107"/>
                    <a:pt x="2433" y="2957"/>
                  </a:cubicBezTo>
                  <a:lnTo>
                    <a:pt x="4080" y="1320"/>
                  </a:lnTo>
                  <a:cubicBezTo>
                    <a:pt x="4612" y="746"/>
                    <a:pt x="4127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5630167" y="1668201"/>
              <a:ext cx="70455" cy="48541"/>
            </a:xfrm>
            <a:custGeom>
              <a:rect b="b" l="l" r="r" t="t"/>
              <a:pathLst>
                <a:path extrusionOk="0" h="3183" w="4620">
                  <a:moveTo>
                    <a:pt x="3540" y="0"/>
                  </a:moveTo>
                  <a:cubicBezTo>
                    <a:pt x="3360" y="0"/>
                    <a:pt x="3171" y="68"/>
                    <a:pt x="2998" y="229"/>
                  </a:cubicBezTo>
                  <a:lnTo>
                    <a:pt x="1896" y="1329"/>
                  </a:lnTo>
                  <a:lnTo>
                    <a:pt x="1623" y="1048"/>
                  </a:lnTo>
                  <a:cubicBezTo>
                    <a:pt x="1450" y="888"/>
                    <a:pt x="1262" y="820"/>
                    <a:pt x="1084" y="820"/>
                  </a:cubicBezTo>
                  <a:cubicBezTo>
                    <a:pt x="490" y="820"/>
                    <a:pt x="1" y="1566"/>
                    <a:pt x="531" y="2139"/>
                  </a:cubicBezTo>
                  <a:lnTo>
                    <a:pt x="1361" y="2958"/>
                  </a:lnTo>
                  <a:cubicBezTo>
                    <a:pt x="1501" y="3108"/>
                    <a:pt x="1701" y="3183"/>
                    <a:pt x="1901" y="3183"/>
                  </a:cubicBezTo>
                  <a:cubicBezTo>
                    <a:pt x="2101" y="3183"/>
                    <a:pt x="2301" y="3108"/>
                    <a:pt x="2441" y="2958"/>
                  </a:cubicBezTo>
                  <a:lnTo>
                    <a:pt x="4090" y="1310"/>
                  </a:lnTo>
                  <a:cubicBezTo>
                    <a:pt x="4619" y="738"/>
                    <a:pt x="4132" y="0"/>
                    <a:pt x="3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5755567" y="1542801"/>
              <a:ext cx="70348" cy="48525"/>
            </a:xfrm>
            <a:custGeom>
              <a:rect b="b" l="l" r="r" t="t"/>
              <a:pathLst>
                <a:path extrusionOk="0" h="3182" w="4613">
                  <a:moveTo>
                    <a:pt x="3536" y="0"/>
                  </a:moveTo>
                  <a:cubicBezTo>
                    <a:pt x="3358" y="0"/>
                    <a:pt x="3170" y="68"/>
                    <a:pt x="2997" y="228"/>
                  </a:cubicBezTo>
                  <a:lnTo>
                    <a:pt x="1897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3" y="826"/>
                    <a:pt x="1" y="1565"/>
                    <a:pt x="532" y="2138"/>
                  </a:cubicBezTo>
                  <a:lnTo>
                    <a:pt x="1351" y="2957"/>
                  </a:lnTo>
                  <a:cubicBezTo>
                    <a:pt x="1501" y="3107"/>
                    <a:pt x="1700" y="3182"/>
                    <a:pt x="1897" y="3182"/>
                  </a:cubicBezTo>
                  <a:cubicBezTo>
                    <a:pt x="2095" y="3182"/>
                    <a:pt x="2293" y="3107"/>
                    <a:pt x="2443" y="2957"/>
                  </a:cubicBezTo>
                  <a:lnTo>
                    <a:pt x="4080" y="1320"/>
                  </a:lnTo>
                  <a:cubicBezTo>
                    <a:pt x="4612" y="746"/>
                    <a:pt x="4128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fference Between Cryptocurrency and Stocks by Slidesgo">
  <a:themeElements>
    <a:clrScheme name="Simple Light">
      <a:dk1>
        <a:srgbClr val="313131"/>
      </a:dk1>
      <a:lt1>
        <a:srgbClr val="FFFFFF"/>
      </a:lt1>
      <a:dk2>
        <a:srgbClr val="D8867B"/>
      </a:dk2>
      <a:lt2>
        <a:srgbClr val="7DBBBF"/>
      </a:lt2>
      <a:accent1>
        <a:srgbClr val="FFF27B"/>
      </a:accent1>
      <a:accent2>
        <a:srgbClr val="B1CB7C"/>
      </a:accent2>
      <a:accent3>
        <a:srgbClr val="F6F6F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